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iT8WvZEU6t5I+pE/jceeIxU2Sv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4割の人が講義室の充電スペースの拡大を希望している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半数近くが何らかの改善を求めている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使ったことがない人は0.6%、充電スペース自体の需要は高い</a:t>
            </a:r>
            <a:endParaRPr/>
          </a:p>
        </p:txBody>
      </p:sp>
      <p:sp>
        <p:nvSpPr>
          <p:cNvPr id="99" name="Google Shape;99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上３つの意見が特に多い（20,10,8）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充電を必要としている人が多い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充電の影響で座れる席が限られ、受講に影響が出うる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６つ目は現状というより意見？</a:t>
            </a:r>
            <a:endParaRPr/>
          </a:p>
        </p:txBody>
      </p:sp>
      <p:sp>
        <p:nvSpPr>
          <p:cNvPr id="107" name="Google Shape;107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ともにGoogleフォーム、アンケート結果</a:t>
            </a:r>
            <a:endParaRPr/>
          </a:p>
        </p:txBody>
      </p:sp>
      <p:sp>
        <p:nvSpPr>
          <p:cNvPr id="126" name="Google Shape;126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955049" y="1096075"/>
            <a:ext cx="102819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ja-JP" sz="60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【</a:t>
            </a:r>
            <a:r>
              <a:rPr b="1" lang="ja-JP">
                <a:solidFill>
                  <a:srgbClr val="000000"/>
                </a:solidFill>
              </a:rPr>
              <a:t>	充電</a:t>
            </a:r>
            <a:r>
              <a:rPr b="1" lang="ja-JP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スペースについて</a:t>
            </a:r>
            <a:r>
              <a:rPr b="0" i="0" lang="ja-JP" sz="60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】</a:t>
            </a:r>
            <a:endParaRPr/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6870356" y="5430837"/>
            <a:ext cx="4279557" cy="17113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None/>
            </a:pPr>
            <a:r>
              <a:rPr i="0" lang="ja-JP" sz="1800" u="none" strike="noStrike">
                <a:solidFill>
                  <a:srgbClr val="595959"/>
                </a:solidFill>
              </a:rPr>
              <a:t>第１号決議案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None/>
            </a:pPr>
            <a:r>
              <a:rPr i="0" lang="ja-JP" sz="1800" u="none" strike="noStrike">
                <a:solidFill>
                  <a:srgbClr val="595959"/>
                </a:solidFill>
              </a:rPr>
              <a:t>発表者：尾崎由美香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br>
              <a:rPr b="1" lang="ja-JP"/>
            </a:b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ja-JP"/>
              <a:t>概要</a:t>
            </a:r>
            <a:endParaRPr/>
          </a:p>
        </p:txBody>
      </p:sp>
      <p:sp>
        <p:nvSpPr>
          <p:cNvPr id="95" name="Google Shape;95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Char char="•"/>
            </a:pPr>
            <a:r>
              <a:rPr b="0" i="0" lang="ja-JP" u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１．アンケート結果</a:t>
            </a:r>
            <a:endParaRPr b="0"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95959"/>
              </a:buClr>
              <a:buSzPts val="2800"/>
              <a:buChar char="•"/>
            </a:pPr>
            <a:r>
              <a:rPr b="0" i="0" lang="ja-JP" u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２．現状</a:t>
            </a:r>
            <a:endParaRPr b="0"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95959"/>
              </a:buClr>
              <a:buSzPts val="2800"/>
              <a:buChar char="•"/>
            </a:pPr>
            <a:r>
              <a:rPr b="0" i="0" lang="ja-JP" u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３．要望</a:t>
            </a:r>
            <a:endParaRPr b="0"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95959"/>
              </a:buClr>
              <a:buSzPts val="2800"/>
              <a:buChar char="•"/>
            </a:pPr>
            <a:r>
              <a:rPr b="0" i="0" lang="ja-JP" u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４．改善案</a:t>
            </a:r>
            <a:endParaRPr b="0"/>
          </a:p>
          <a:p>
            <a:pPr indent="-228600" lvl="0" marL="228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95959"/>
              </a:buClr>
              <a:buSzPts val="2800"/>
              <a:buChar char="•"/>
            </a:pPr>
            <a:r>
              <a:rPr b="0" i="0" lang="ja-JP" u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５．出典</a:t>
            </a:r>
            <a:endParaRPr b="0"/>
          </a:p>
          <a:p>
            <a:pPr indent="0" lvl="0" marL="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ja-JP"/>
              <a:t>１．アンケート結果</a:t>
            </a:r>
            <a:endParaRPr/>
          </a:p>
        </p:txBody>
      </p:sp>
      <p:pic>
        <p:nvPicPr>
          <p:cNvPr descr="フォームの回答のグラフ。質問のタイトル: (1)パソコンの充電スペースについて。回答数: 174 件の回答。" id="102" name="Google Shape;102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13495" y="1354671"/>
            <a:ext cx="10961385" cy="520404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3"/>
          <p:cNvSpPr txBox="1"/>
          <p:nvPr/>
        </p:nvSpPr>
        <p:spPr>
          <a:xfrm>
            <a:off x="5493715" y="1690688"/>
            <a:ext cx="21799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ja-JP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（複数回答可）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ja-JP"/>
              <a:t>2．現状</a:t>
            </a:r>
            <a:endParaRPr/>
          </a:p>
        </p:txBody>
      </p:sp>
      <p:sp>
        <p:nvSpPr>
          <p:cNvPr id="110" name="Google Shape;110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ja-JP"/>
              <a:t>長時間使用、動画の閲覧、zoomで充電がもたない　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ja-JP"/>
              <a:t>充電器の数が少なくて充電できないときがある　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ja-JP"/>
              <a:t>教室のコンセントが少ない、場所が制限される　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ja-JP"/>
              <a:t>教室のどこにあるのかわからない　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ja-JP"/>
              <a:t>授業等で図書館に充電に行けない　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ja-JP"/>
              <a:t>皆パソコン持参なのに電源が無いのはおかしい　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ja-JP"/>
              <a:t>図書館で一つの椅子に充電器が集中しており、使いにくい　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ja-JP"/>
              <a:t>3．要望</a:t>
            </a:r>
            <a:endParaRPr/>
          </a:p>
        </p:txBody>
      </p:sp>
      <p:sp>
        <p:nvSpPr>
          <p:cNvPr id="116" name="Google Shape;116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ja-JP"/>
              <a:t>講義室で充電できるスペースを増やしてほしい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ja-JP"/>
              <a:t>授業中に充電したい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ja-JP"/>
              <a:t>図書館の充電スペースを各椅子に欲しい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ja-JP"/>
              <a:t>4．改善案</a:t>
            </a:r>
            <a:endParaRPr/>
          </a:p>
        </p:txBody>
      </p:sp>
      <p:sp>
        <p:nvSpPr>
          <p:cNvPr id="122" name="Google Shape;122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ja-JP"/>
              <a:t>講義室の</a:t>
            </a:r>
            <a:r>
              <a:rPr lang="ja-JP"/>
              <a:t>電源は基本的に使用不可</a:t>
            </a:r>
            <a:endParaRPr/>
          </a:p>
          <a:p>
            <a:pPr indent="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　→近隣のコンビニなどでモバイル充電器の確保の推奨</a:t>
            </a:r>
            <a:endParaRPr/>
          </a:p>
          <a:p>
            <a:pPr indent="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　→学生によるモバイルバッテリーの持参の呼びかけ</a:t>
            </a:r>
            <a:endParaRPr/>
          </a:p>
          <a:p>
            <a:pPr indent="-22860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ja-JP"/>
              <a:t>図書館における延長コードの拡充</a:t>
            </a:r>
            <a:endParaRPr/>
          </a:p>
          <a:p>
            <a:pPr indent="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ja-JP"/>
              <a:t>５．出展</a:t>
            </a:r>
            <a:endParaRPr/>
          </a:p>
        </p:txBody>
      </p:sp>
      <p:sp>
        <p:nvSpPr>
          <p:cNvPr id="129" name="Google Shape;12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085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500"/>
              <a:buChar char="•"/>
            </a:pPr>
            <a:r>
              <a:rPr lang="ja-JP"/>
              <a:t>https://www.library.tuat.ac.jp/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2023-05-25T08:49:16Z</dcterms:created>
  <dc:creator>由美香 尾崎</dc:creator>
</cp:coreProperties>
</file>